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513246D-7EB9-4FF3-B0EB-47ABE3E45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5EF7C994-AB23-4077-A7F7-D02D69CAB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BAE5E3DB-4535-415D-8101-1C8846B6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68311AB-97D2-4C76-A9D9-13445AD8C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C73A9DD-D58B-471A-A897-6E773ADC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336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0703E4E-9D12-4E85-864E-19991868A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25E02886-C521-4673-A824-720FAAB19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419AD507-DB50-4B54-9CB6-315AD1902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5B5872A-A9AB-483B-AEC0-8AE21C02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E61C2C31-69A0-4B84-9DE5-DF8CCDDD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22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22846D38-09BB-485C-AB81-413F8A14F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CF26798E-FEE4-493F-BD2A-0A2252D103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2480502-3645-4CB8-B6A9-BC45EF5C8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CD4A44E5-4820-40C9-AC61-A5E839CE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50DFC7F-5D27-4E08-955C-83B612AF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70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4FC28DE-BA56-4C31-9472-7D465D1F5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8701BE60-E6F6-4D81-9134-6FC0EF53F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7E30701-BBCD-479E-9B38-A15DB158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29F34E4-9ABC-4685-8849-DE491D01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090D148-780F-4F98-AF23-CE16526E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24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093308-896D-4121-9D7C-FC98EB5DA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5029BB1B-BF9D-4765-A44B-44DEEA318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AD539AC2-6775-47D9-A63D-E7F6BB18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56943B4-36A1-47C3-877D-F078434E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49D8F8E3-31EE-4D5F-9AA4-BEDE6920E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0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82CD9A75-5C04-4775-8506-9C60A7EC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16934AF4-AC10-485F-AEB6-22473D01E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1433AC14-8D72-4DDB-BF07-EB329E869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C51A34C4-0E70-414F-A436-26E944169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D27D567F-33EF-40A4-B04F-808568FB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942F97B4-608E-4688-A876-478FDCD6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15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3F9C451-CD46-4B93-9DF3-8B86A5560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5BA6B1CE-BB79-467C-9F24-EFFEAD87F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A46CC49E-E547-48B3-B04C-EE5ACB08A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4BC9064B-0417-4A01-A7E6-C5BF952B7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C7E08910-0F4D-42A3-B821-9A9CF5ECA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F6D687CB-A0C9-4155-999A-7533EE1C8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1C751521-24BB-4660-A32D-251F0B1EA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63557F3B-6D35-43F4-8D25-40E640883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027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A67ECF6-EBCF-49A7-B67F-620FBC4A7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8696349D-8332-48EA-8DA9-FF1CDD8C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A9B190D5-39DD-4B1E-BCC0-B358ADC06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BD2D335F-34FF-4634-843B-EE365D04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210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06CE6CFA-8CFA-4378-A623-E61BAA54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0CA020B4-7468-4299-B3D8-C9056FA9A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E95C0D11-49BC-4F0D-BB16-40F347B8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751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AAE1E39-E602-42A3-BCEE-D09A55DE3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D5026BB-89A3-481E-A5CC-895D55733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A0C00B67-AC2B-4D7B-8468-2255D554D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CB70ABB8-6E9D-40A0-9359-C4C1CB05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9EC55A57-C937-44F4-81E2-BFF5E63D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926EE13D-BDD2-48EF-A618-7EDC9425C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59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B05DBD4-E9A7-4192-8C1C-E24FFF8BA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01559322-6568-4D51-823D-356CC9AAA4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73CE16EA-EEB5-4A5E-AE16-75848272C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607F7A5D-9FF4-45D3-AC11-9A786019A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E72E0865-04F6-4F73-BF69-707FFD929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66258B7F-3C05-4E24-A0BF-A319D78B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71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D7470C3A-7259-42A2-887A-BF73A9ED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5274DED8-EEAD-4470-9528-4D3119C4C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91E8FBD9-C77B-4CFB-9026-13025F96A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895A5-D66B-4BD8-A82C-40BA0AC3D945}" type="datetimeFigureOut">
              <a:rPr lang="nl-NL" smtClean="0"/>
              <a:t>19-4-2022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F1ED3CE3-EB67-4562-8A32-7C1AAB542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D18652A-D863-4051-86DC-4E7F99ED8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62F4-32EE-4CB2-BEE2-205E860E16D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92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58425165-D932-4261-877E-2336B21D5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88" y="904876"/>
            <a:ext cx="10536435" cy="505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1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2B1009A-57AC-49F5-B94B-8F23B35A9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Toelichting Jaarrekening 2021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6DB02F4A-8915-4978-9A99-E00B3D920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2400" dirty="0"/>
              <a:t>Inkomsten 2021 zijn hoger dan de kosten  -  batig saldi 2021  € 4.748,55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	Contributie  -  1.208 betalende leden – minder leden	€  9.060,00</a:t>
            </a:r>
          </a:p>
          <a:p>
            <a:r>
              <a:rPr lang="nl-NL" sz="2400" dirty="0"/>
              <a:t>	Advertentieopbrengsten  -  hoogste bedrag ooit 		€  5.546,67	</a:t>
            </a:r>
          </a:p>
          <a:p>
            <a:endParaRPr lang="nl-NL" sz="2400" dirty="0"/>
          </a:p>
          <a:p>
            <a:r>
              <a:rPr lang="nl-NL" sz="2400" dirty="0"/>
              <a:t>	Prieel – OZB en hogere energiekosten			€  1.289,97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– oorzaak kerstverlichting lang laten branden</a:t>
            </a:r>
          </a:p>
          <a:p>
            <a:r>
              <a:rPr lang="nl-NL" sz="2400" dirty="0"/>
              <a:t>	Magazine Vijfhuizen – sterk stijgende prijzen			€  7.528,30</a:t>
            </a:r>
          </a:p>
          <a:p>
            <a:r>
              <a:rPr lang="nl-NL" sz="2600" dirty="0"/>
              <a:t>	</a:t>
            </a:r>
            <a:r>
              <a:rPr lang="nl-NL" sz="2400" dirty="0"/>
              <a:t>Vrijwilligers 							€  1.337,40</a:t>
            </a:r>
          </a:p>
          <a:p>
            <a:pPr marL="0" indent="0">
              <a:buNone/>
            </a:pPr>
            <a:r>
              <a:rPr lang="nl-NL" sz="2400" dirty="0"/>
              <a:t>	</a:t>
            </a:r>
            <a:r>
              <a:rPr lang="nl-NL" sz="2400" i="1" dirty="0"/>
              <a:t>– vrijwilligers middag, lunch redactie en bestuur</a:t>
            </a:r>
          </a:p>
          <a:p>
            <a:endParaRPr lang="nl-NL" sz="2600" dirty="0"/>
          </a:p>
        </p:txBody>
      </p:sp>
    </p:spTree>
    <p:extLst>
      <p:ext uri="{BB962C8B-B14F-4D97-AF65-F5344CB8AC3E}">
        <p14:creationId xmlns:p14="http://schemas.microsoft.com/office/powerpoint/2010/main" val="239093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397DFC11-6031-49B7-A265-20899F0AB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02" y="952500"/>
            <a:ext cx="10417381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7002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</Words>
  <Application>Microsoft Office PowerPoint</Application>
  <PresentationFormat>Aangepast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Toelichting Jaarrekening 2021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Gebruiker</dc:creator>
  <cp:lastModifiedBy>Ton Overgaag</cp:lastModifiedBy>
  <cp:revision>6</cp:revision>
  <dcterms:created xsi:type="dcterms:W3CDTF">2022-04-07T09:16:29Z</dcterms:created>
  <dcterms:modified xsi:type="dcterms:W3CDTF">2022-04-19T12:26:55Z</dcterms:modified>
</cp:coreProperties>
</file>