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123" d="100"/>
          <a:sy n="123" d="100"/>
        </p:scale>
        <p:origin x="-114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0513246D-7EB9-4FF3-B0EB-47ABE3E45D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xmlns="" id="{5EF7C994-AB23-4077-A7F7-D02D69CABD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xmlns="" id="{BAE5E3DB-4535-415D-8101-1C8846B6D5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895A5-D66B-4BD8-A82C-40BA0AC3D945}" type="datetimeFigureOut">
              <a:rPr lang="nl-NL" smtClean="0"/>
              <a:t>19-4-2022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xmlns="" id="{F68311AB-97D2-4C76-A9D9-13445AD8CE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xmlns="" id="{1C73A9DD-D58B-471A-A897-6E773ADCCA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262F4-32EE-4CB2-BEE2-205E860E16D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933630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60703E4E-9D12-4E85-864E-19991868AB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xmlns="" id="{25E02886-C521-4673-A824-720FAAB196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xmlns="" id="{419AD507-DB50-4B54-9CB6-315AD1902D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895A5-D66B-4BD8-A82C-40BA0AC3D945}" type="datetimeFigureOut">
              <a:rPr lang="nl-NL" smtClean="0"/>
              <a:t>19-4-2022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xmlns="" id="{A5B5872A-A9AB-483B-AEC0-8AE21C020E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xmlns="" id="{E61C2C31-69A0-4B84-9DE5-DF8CCDDD3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262F4-32EE-4CB2-BEE2-205E860E16D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832214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xmlns="" id="{22846D38-09BB-485C-AB81-413F8A14F36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xmlns="" id="{CF26798E-FEE4-493F-BD2A-0A2252D103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xmlns="" id="{A2480502-3645-4CB8-B6A9-BC45EF5C82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895A5-D66B-4BD8-A82C-40BA0AC3D945}" type="datetimeFigureOut">
              <a:rPr lang="nl-NL" smtClean="0"/>
              <a:t>19-4-2022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xmlns="" id="{CD4A44E5-4820-40C9-AC61-A5E839CE0F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xmlns="" id="{050DFC7F-5D27-4E08-955C-83B612AFDB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262F4-32EE-4CB2-BEE2-205E860E16D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487083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44FC28DE-BA56-4C31-9472-7D465D1F55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xmlns="" id="{8701BE60-E6F6-4D81-9134-6FC0EF53FB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xmlns="" id="{A7E30701-BBCD-479E-9B38-A15DB1585A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895A5-D66B-4BD8-A82C-40BA0AC3D945}" type="datetimeFigureOut">
              <a:rPr lang="nl-NL" smtClean="0"/>
              <a:t>19-4-2022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xmlns="" id="{229F34E4-9ABC-4685-8849-DE491D0109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xmlns="" id="{5090D148-780F-4F98-AF23-CE16526E04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262F4-32EE-4CB2-BEE2-205E860E16D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76241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F2093308-896D-4121-9D7C-FC98EB5DA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xmlns="" id="{5029BB1B-BF9D-4765-A44B-44DEEA318F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xmlns="" id="{AD539AC2-6775-47D9-A63D-E7F6BB18E8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895A5-D66B-4BD8-A82C-40BA0AC3D945}" type="datetimeFigureOut">
              <a:rPr lang="nl-NL" smtClean="0"/>
              <a:t>19-4-2022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xmlns="" id="{F56943B4-36A1-47C3-877D-F078434E2D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xmlns="" id="{49D8F8E3-31EE-4D5F-9AA4-BEDE6920E2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262F4-32EE-4CB2-BEE2-205E860E16D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450786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82CD9A75-5C04-4775-8506-9C60A7EC00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xmlns="" id="{16934AF4-AC10-485F-AEB6-22473D01E13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xmlns="" id="{1433AC14-8D72-4DDB-BF07-EB329E8690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xmlns="" id="{C51A34C4-0E70-414F-A436-26E9441697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895A5-D66B-4BD8-A82C-40BA0AC3D945}" type="datetimeFigureOut">
              <a:rPr lang="nl-NL" smtClean="0"/>
              <a:t>19-4-2022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xmlns="" id="{D27D567F-33EF-40A4-B04F-808568FB87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xmlns="" id="{942F97B4-608E-4688-A876-478FDCD66F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262F4-32EE-4CB2-BEE2-205E860E16D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921541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93F9C451-CD46-4B93-9DF3-8B86A5560F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xmlns="" id="{5BA6B1CE-BB79-467C-9F24-EFFEAD87FE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xmlns="" id="{A46CC49E-E547-48B3-B04C-EE5ACB08AB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xmlns="" id="{4BC9064B-0417-4A01-A7E6-C5BF952B7A9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xmlns="" id="{C7E08910-0F4D-42A3-B821-9A9CF5ECA58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xmlns="" id="{F6D687CB-A0C9-4155-999A-7533EE1C8E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895A5-D66B-4BD8-A82C-40BA0AC3D945}" type="datetimeFigureOut">
              <a:rPr lang="nl-NL" smtClean="0"/>
              <a:t>19-4-2022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xmlns="" id="{1C751521-24BB-4660-A32D-251F0B1EA8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xmlns="" id="{63557F3B-6D35-43F4-8D25-40E640883F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262F4-32EE-4CB2-BEE2-205E860E16D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830275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4A67ECF6-EBCF-49A7-B67F-620FBC4A78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xmlns="" id="{8696349D-8332-48EA-8DA9-FF1CDD8C26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895A5-D66B-4BD8-A82C-40BA0AC3D945}" type="datetimeFigureOut">
              <a:rPr lang="nl-NL" smtClean="0"/>
              <a:t>19-4-2022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xmlns="" id="{A9B190D5-39DD-4B1E-BCC0-B358ADC060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xmlns="" id="{BD2D335F-34FF-4634-843B-EE365D048A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262F4-32EE-4CB2-BEE2-205E860E16D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921082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xmlns="" id="{06CE6CFA-8CFA-4378-A623-E61BAA54EC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895A5-D66B-4BD8-A82C-40BA0AC3D945}" type="datetimeFigureOut">
              <a:rPr lang="nl-NL" smtClean="0"/>
              <a:t>19-4-2022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xmlns="" id="{0CA020B4-7468-4299-B3D8-C9056FA9A7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xmlns="" id="{E95C0D11-49BC-4F0D-BB16-40F347B857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262F4-32EE-4CB2-BEE2-205E860E16D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475140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4AAE1E39-E602-42A3-BCEE-D09A55DE35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xmlns="" id="{CD5026BB-89A3-481E-A5CC-895D557338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xmlns="" id="{A0C00B67-AC2B-4D7B-8468-2255D554D7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xmlns="" id="{CB70ABB8-6E9D-40A0-9359-C4C1CB054A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895A5-D66B-4BD8-A82C-40BA0AC3D945}" type="datetimeFigureOut">
              <a:rPr lang="nl-NL" smtClean="0"/>
              <a:t>19-4-2022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xmlns="" id="{9EC55A57-C937-44F4-81E2-BFF5E63D91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xmlns="" id="{926EE13D-BDD2-48EF-A618-7EDC9425C9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262F4-32EE-4CB2-BEE2-205E860E16D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17598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BB05DBD4-E9A7-4192-8C1C-E24FFF8BA3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xmlns="" id="{01559322-6568-4D51-823D-356CC9AAA4E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xmlns="" id="{73CE16EA-EEB5-4A5E-AE16-75848272CE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xmlns="" id="{607F7A5D-9FF4-45D3-AC11-9A786019AC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895A5-D66B-4BD8-A82C-40BA0AC3D945}" type="datetimeFigureOut">
              <a:rPr lang="nl-NL" smtClean="0"/>
              <a:t>19-4-2022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xmlns="" id="{E72E0865-04F6-4F73-BF69-707FFD929F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xmlns="" id="{66258B7F-3C05-4E24-A0BF-A319D78BAF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262F4-32EE-4CB2-BEE2-205E860E16D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5715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xmlns="" id="{D7470C3A-7259-42A2-887A-BF73A9EDE3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xmlns="" id="{5274DED8-EEAD-4470-9528-4D3119C4CB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xmlns="" id="{91E8FBD9-C77B-4CFB-9026-13025F96A89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E895A5-D66B-4BD8-A82C-40BA0AC3D945}" type="datetimeFigureOut">
              <a:rPr lang="nl-NL" smtClean="0"/>
              <a:t>19-4-2022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xmlns="" id="{F1ED3CE3-EB67-4562-8A32-7C1AAB542A3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xmlns="" id="{5D18652A-D863-4051-86DC-4E7F99ED8AB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6262F4-32EE-4CB2-BEE2-205E860E16D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369232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>
            <a:extLst>
              <a:ext uri="{FF2B5EF4-FFF2-40B4-BE49-F238E27FC236}">
                <a16:creationId xmlns:a16="http://schemas.microsoft.com/office/drawing/2014/main" xmlns="" id="{58425165-D932-4261-877E-2336B21D50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7388" y="904876"/>
            <a:ext cx="10536435" cy="50577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96161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72B1009A-57AC-49F5-B94B-8F23B35A90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/>
              <a:t>Toelichting Jaarrekening 2021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xmlns="" id="{6DB02F4A-8915-4978-9A99-E00B3D9204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nl-NL" sz="2400" dirty="0"/>
              <a:t>Inkomsten 2021 zijn hoger dan de kosten  -  batig saldi 2021  € 4.748,55</a:t>
            </a:r>
          </a:p>
          <a:p>
            <a:pPr marL="0" indent="0">
              <a:buNone/>
            </a:pPr>
            <a:endParaRPr lang="nl-NL" sz="2400" dirty="0"/>
          </a:p>
          <a:p>
            <a:r>
              <a:rPr lang="nl-NL" sz="2400" dirty="0"/>
              <a:t>	Contributie  -  1.208 betalende leden – minder leden	€  9.060,00</a:t>
            </a:r>
          </a:p>
          <a:p>
            <a:r>
              <a:rPr lang="nl-NL" sz="2400" dirty="0"/>
              <a:t>	Advertentieopbrengsten  -  hoogste bedrag ooit 		€  5.546,67	</a:t>
            </a:r>
          </a:p>
          <a:p>
            <a:endParaRPr lang="nl-NL" sz="2400" dirty="0"/>
          </a:p>
          <a:p>
            <a:r>
              <a:rPr lang="nl-NL" sz="2400" dirty="0"/>
              <a:t>	Prieel – OZB en hogere energiekosten			€  1.289,97</a:t>
            </a:r>
          </a:p>
          <a:p>
            <a:pPr marL="0" indent="0">
              <a:buNone/>
            </a:pPr>
            <a:r>
              <a:rPr lang="nl-NL" sz="2400" dirty="0"/>
              <a:t>	</a:t>
            </a:r>
            <a:r>
              <a:rPr lang="nl-NL" sz="2400" i="1" dirty="0"/>
              <a:t>– oorzaak kerstverlichting lang laten branden</a:t>
            </a:r>
          </a:p>
          <a:p>
            <a:r>
              <a:rPr lang="nl-NL" sz="2400" dirty="0"/>
              <a:t>	Magazine Vijfhuizen – sterk stijgende prijzen			€  7.528,30</a:t>
            </a:r>
          </a:p>
          <a:p>
            <a:r>
              <a:rPr lang="nl-NL" sz="2600" dirty="0"/>
              <a:t>	</a:t>
            </a:r>
            <a:r>
              <a:rPr lang="nl-NL" sz="2400" dirty="0"/>
              <a:t>Vrijwilligers 							€  1.337,40</a:t>
            </a:r>
          </a:p>
          <a:p>
            <a:pPr marL="0" indent="0">
              <a:buNone/>
            </a:pPr>
            <a:r>
              <a:rPr lang="nl-NL" sz="2400" dirty="0"/>
              <a:t>	</a:t>
            </a:r>
            <a:r>
              <a:rPr lang="nl-NL" sz="2400" i="1" dirty="0"/>
              <a:t>– vrijwilligers middag, lunch redactie en bestuur</a:t>
            </a:r>
          </a:p>
          <a:p>
            <a:endParaRPr lang="nl-NL" sz="2600" dirty="0"/>
          </a:p>
        </p:txBody>
      </p:sp>
    </p:spTree>
    <p:extLst>
      <p:ext uri="{BB962C8B-B14F-4D97-AF65-F5344CB8AC3E}">
        <p14:creationId xmlns:p14="http://schemas.microsoft.com/office/powerpoint/2010/main" val="23909322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>
            <a:extLst>
              <a:ext uri="{FF2B5EF4-FFF2-40B4-BE49-F238E27FC236}">
                <a16:creationId xmlns:a16="http://schemas.microsoft.com/office/drawing/2014/main" xmlns="" id="{397DFC11-6031-49B7-A265-20899F0ABC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7702" y="952500"/>
            <a:ext cx="10417381" cy="5000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6700264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16</Words>
  <Application>Microsoft Office PowerPoint</Application>
  <PresentationFormat>Aangepast</PresentationFormat>
  <Paragraphs>11</Paragraphs>
  <Slides>3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4" baseType="lpstr">
      <vt:lpstr>Kantoorthema</vt:lpstr>
      <vt:lpstr>PowerPoint-presentatie</vt:lpstr>
      <vt:lpstr>Toelichting Jaarrekening 2021</vt:lpstr>
      <vt:lpstr>PowerPoint-presentatie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Gebruiker</dc:creator>
  <cp:lastModifiedBy>Ton Overgaag</cp:lastModifiedBy>
  <cp:revision>6</cp:revision>
  <dcterms:created xsi:type="dcterms:W3CDTF">2022-04-07T09:16:29Z</dcterms:created>
  <dcterms:modified xsi:type="dcterms:W3CDTF">2022-04-19T12:26:55Z</dcterms:modified>
</cp:coreProperties>
</file>